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9" r:id="rId2"/>
    <p:sldId id="257" r:id="rId3"/>
    <p:sldId id="256" r:id="rId4"/>
    <p:sldId id="260" r:id="rId5"/>
  </p:sldIdLst>
  <p:sldSz cx="9144000" cy="6858000" type="screen4x3"/>
  <p:notesSz cx="6858000" cy="9144000"/>
  <p:defaultTextStyle>
    <a:defPPr>
      <a:defRPr lang="mk-M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mk-M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B090B4-D15B-4D3E-87D4-33FDA8678C73}" type="datetimeFigureOut">
              <a:rPr lang="mk-MK" smtClean="0"/>
              <a:t>19.04.2016</a:t>
            </a:fld>
            <a:endParaRPr lang="mk-M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mk-M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k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mk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A3A8C9-BA3F-4D28-AB96-363FE16263B6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983323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4C0EC-D7B1-4272-B639-7328F103222C}" type="slidenum">
              <a:rPr lang="mk-MK" smtClean="0"/>
              <a:t>1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2426901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mk-M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mk-M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F817C-C51A-4C32-BB6F-143A9272DAEB}" type="datetimeFigureOut">
              <a:rPr lang="mk-MK" smtClean="0"/>
              <a:t>19.04.2016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00386-DF01-47AB-9CB4-A58A0FA27173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143217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mk-M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k-M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F817C-C51A-4C32-BB6F-143A9272DAEB}" type="datetimeFigureOut">
              <a:rPr lang="mk-MK" smtClean="0"/>
              <a:t>19.04.2016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00386-DF01-47AB-9CB4-A58A0FA27173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42734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mk-M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F817C-C51A-4C32-BB6F-143A9272DAEB}" type="datetimeFigureOut">
              <a:rPr lang="mk-MK" smtClean="0"/>
              <a:t>19.04.2016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00386-DF01-47AB-9CB4-A58A0FA27173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2175335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mk-M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k-M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k-M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F817C-C51A-4C32-BB6F-143A9272DAEB}" type="datetimeFigureOut">
              <a:rPr lang="mk-MK" smtClean="0"/>
              <a:t>19.04.2016</a:t>
            </a:fld>
            <a:endParaRPr lang="mk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00386-DF01-47AB-9CB4-A58A0FA27173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227663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mk-M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k-M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k-M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F817C-C51A-4C32-BB6F-143A9272DAEB}" type="datetimeFigureOut">
              <a:rPr lang="mk-MK" smtClean="0"/>
              <a:t>19.04.2016</a:t>
            </a:fld>
            <a:endParaRPr lang="mk-M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00386-DF01-47AB-9CB4-A58A0FA27173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1964811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mk-M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F817C-C51A-4C32-BB6F-143A9272DAEB}" type="datetimeFigureOut">
              <a:rPr lang="mk-MK" smtClean="0"/>
              <a:t>19.04.2016</a:t>
            </a:fld>
            <a:endParaRPr lang="mk-M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00386-DF01-47AB-9CB4-A58A0FA27173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793326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F817C-C51A-4C32-BB6F-143A9272DAEB}" type="datetimeFigureOut">
              <a:rPr lang="mk-MK" smtClean="0"/>
              <a:t>19.04.2016</a:t>
            </a:fld>
            <a:endParaRPr lang="mk-M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00386-DF01-47AB-9CB4-A58A0FA27173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3705469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mk-M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k-M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F817C-C51A-4C32-BB6F-143A9272DAEB}" type="datetimeFigureOut">
              <a:rPr lang="mk-MK" smtClean="0"/>
              <a:t>19.04.2016</a:t>
            </a:fld>
            <a:endParaRPr lang="mk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00386-DF01-47AB-9CB4-A58A0FA27173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4134549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mk-M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mk-M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F817C-C51A-4C32-BB6F-143A9272DAEB}" type="datetimeFigureOut">
              <a:rPr lang="mk-MK" smtClean="0"/>
              <a:t>19.04.2016</a:t>
            </a:fld>
            <a:endParaRPr lang="mk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00386-DF01-47AB-9CB4-A58A0FA27173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943917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mk-M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k-M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F817C-C51A-4C32-BB6F-143A9272DAEB}" type="datetimeFigureOut">
              <a:rPr lang="mk-MK" smtClean="0"/>
              <a:t>19.04.2016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00386-DF01-47AB-9CB4-A58A0FA27173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3690564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mk-M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k-M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F817C-C51A-4C32-BB6F-143A9272DAEB}" type="datetimeFigureOut">
              <a:rPr lang="mk-MK" smtClean="0"/>
              <a:t>19.04.2016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00386-DF01-47AB-9CB4-A58A0FA27173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4172699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mk-M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k-M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BF817C-C51A-4C32-BB6F-143A9272DAEB}" type="datetimeFigureOut">
              <a:rPr lang="mk-MK" smtClean="0"/>
              <a:t>19.04.2016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mk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F00386-DF01-47AB-9CB4-A58A0FA27173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2461452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mk-M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2708920"/>
            <a:ext cx="9144000" cy="1556792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C C Swiss" pitchFamily="34" charset="0"/>
              </a:rPr>
              <a:t>SELEKTIRAWE</a:t>
            </a:r>
            <a:endParaRPr lang="mk-MK" sz="8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835696" y="5373216"/>
            <a:ext cx="5544616" cy="1196752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C C Swiss" pitchFamily="34" charset="0"/>
              </a:rPr>
              <a:t>201</a:t>
            </a:r>
            <a:r>
              <a:rPr lang="en-US" sz="8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C C Swiss" pitchFamily="34" charset="0"/>
              </a:rPr>
              <a:t>6</a:t>
            </a:r>
            <a:endParaRPr lang="mk-MK" sz="8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411560" y="4265712"/>
            <a:ext cx="6400800" cy="1008112"/>
          </a:xfrm>
        </p:spPr>
        <p:txBody>
          <a:bodyPr>
            <a:normAutofit lnSpcReduction="10000"/>
          </a:bodyPr>
          <a:lstStyle/>
          <a:p>
            <a:r>
              <a:rPr lang="mk-MK" b="1" dirty="0" smtClean="0">
                <a:solidFill>
                  <a:srgbClr val="FF0000"/>
                </a:solidFill>
              </a:rPr>
              <a:t>За паралелки по фудбал за учебна година 201</a:t>
            </a:r>
            <a:r>
              <a:rPr lang="en-US" b="1" dirty="0" smtClean="0">
                <a:solidFill>
                  <a:srgbClr val="FF0000"/>
                </a:solidFill>
              </a:rPr>
              <a:t>6</a:t>
            </a:r>
            <a:r>
              <a:rPr lang="mk-MK" b="1" dirty="0" smtClean="0">
                <a:solidFill>
                  <a:srgbClr val="FF0000"/>
                </a:solidFill>
              </a:rPr>
              <a:t>/201</a:t>
            </a:r>
            <a:r>
              <a:rPr lang="en-US" b="1" dirty="0" smtClean="0">
                <a:solidFill>
                  <a:srgbClr val="FF0000"/>
                </a:solidFill>
              </a:rPr>
              <a:t>7</a:t>
            </a:r>
            <a:endParaRPr lang="mk-MK" b="1" dirty="0">
              <a:solidFill>
                <a:srgbClr val="FF0000"/>
              </a:solidFill>
            </a:endParaRPr>
          </a:p>
        </p:txBody>
      </p:sp>
      <p:pic>
        <p:nvPicPr>
          <p:cNvPr id="7" name="Picture 2" descr="\\FFM3\RedirectedFolders\zarkoi\Desktop\BITNI\FFM_Cyrillic_Logo_Full_Colour_RG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7884" y="116631"/>
            <a:ext cx="2088232" cy="2432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9858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7664" y="548680"/>
            <a:ext cx="5902424" cy="650503"/>
          </a:xfrm>
        </p:spPr>
        <p:txBody>
          <a:bodyPr>
            <a:normAutofit fontScale="90000"/>
          </a:bodyPr>
          <a:lstStyle/>
          <a:p>
            <a:r>
              <a:rPr lang="mk-MK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СЕЛЕКТИРАЊЕ 2016</a:t>
            </a:r>
            <a:endParaRPr lang="mk-MK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9632" y="1268760"/>
            <a:ext cx="6400800" cy="1008112"/>
          </a:xfrm>
        </p:spPr>
        <p:txBody>
          <a:bodyPr>
            <a:normAutofit lnSpcReduction="10000"/>
          </a:bodyPr>
          <a:lstStyle/>
          <a:p>
            <a:r>
              <a:rPr lang="mk-MK" b="1" dirty="0" smtClean="0"/>
              <a:t>За паралелки по фудбал за учебна година 2016/2017</a:t>
            </a:r>
            <a:endParaRPr lang="mk-MK" b="1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323528" y="2636912"/>
            <a:ext cx="8424936" cy="1080120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mk-MK" sz="2900" b="1" u="sng" dirty="0" smtClean="0">
                <a:solidFill>
                  <a:schemeClr val="tx1"/>
                </a:solidFill>
              </a:rPr>
              <a:t>Гостивар </a:t>
            </a:r>
            <a:r>
              <a:rPr lang="mk-MK" sz="2200" b="1" u="sng" dirty="0" smtClean="0">
                <a:solidFill>
                  <a:schemeClr val="tx1"/>
                </a:solidFill>
              </a:rPr>
              <a:t>(други градови кои ги опфаќа ова селектирање: </a:t>
            </a:r>
            <a:r>
              <a:rPr lang="mk-MK" sz="2400" b="1" u="sng" dirty="0" smtClean="0">
                <a:solidFill>
                  <a:schemeClr val="tx1"/>
                </a:solidFill>
              </a:rPr>
              <a:t>Кичево</a:t>
            </a:r>
            <a:r>
              <a:rPr lang="mk-MK" sz="2200" b="1" u="sng" dirty="0" smtClean="0">
                <a:solidFill>
                  <a:schemeClr val="tx1"/>
                </a:solidFill>
              </a:rPr>
              <a:t>)</a:t>
            </a:r>
          </a:p>
          <a:p>
            <a:pPr algn="l"/>
            <a:r>
              <a:rPr lang="mk-MK" sz="2000" dirty="0" smtClean="0">
                <a:solidFill>
                  <a:schemeClr val="tx1"/>
                </a:solidFill>
              </a:rPr>
              <a:t>Датум: </a:t>
            </a:r>
            <a:r>
              <a:rPr lang="en-US" sz="2000" dirty="0" smtClean="0">
                <a:solidFill>
                  <a:schemeClr val="tx1"/>
                </a:solidFill>
              </a:rPr>
              <a:t>26</a:t>
            </a:r>
            <a:r>
              <a:rPr lang="mk-MK" sz="2000" dirty="0" smtClean="0">
                <a:solidFill>
                  <a:schemeClr val="tx1"/>
                </a:solidFill>
              </a:rPr>
              <a:t>.04.201</a:t>
            </a:r>
            <a:r>
              <a:rPr lang="en-US" sz="2000" dirty="0" smtClean="0">
                <a:solidFill>
                  <a:schemeClr val="tx1"/>
                </a:solidFill>
              </a:rPr>
              <a:t>6</a:t>
            </a:r>
            <a:r>
              <a:rPr lang="mk-MK" sz="2000" dirty="0" smtClean="0">
                <a:solidFill>
                  <a:schemeClr val="tx1"/>
                </a:solidFill>
              </a:rPr>
              <a:t> (вторник)</a:t>
            </a:r>
          </a:p>
          <a:p>
            <a:pPr algn="l"/>
            <a:r>
              <a:rPr lang="mk-MK" sz="2000" dirty="0" smtClean="0">
                <a:solidFill>
                  <a:schemeClr val="tx1"/>
                </a:solidFill>
              </a:rPr>
              <a:t>Место: Терен на Општина Гостивар со вештачка трева </a:t>
            </a:r>
          </a:p>
          <a:p>
            <a:pPr algn="l"/>
            <a:r>
              <a:rPr lang="mk-MK" sz="2000" dirty="0" smtClean="0">
                <a:solidFill>
                  <a:schemeClr val="tx1"/>
                </a:solidFill>
              </a:rPr>
              <a:t>Почеток: 15.00 часот  </a:t>
            </a:r>
          </a:p>
          <a:p>
            <a:pPr algn="l"/>
            <a:r>
              <a:rPr lang="mk-MK" sz="2000" dirty="0" smtClean="0">
                <a:solidFill>
                  <a:schemeClr val="tx1"/>
                </a:solidFill>
              </a:rPr>
              <a:t>Собир и евидентирање: 14.00 часот – пријавување најдоцна до 20.04.2016г. кај регионалниот координатор </a:t>
            </a:r>
            <a:r>
              <a:rPr lang="mk-MK" sz="2000" b="1" dirty="0" smtClean="0">
                <a:solidFill>
                  <a:schemeClr val="tx1"/>
                </a:solidFill>
              </a:rPr>
              <a:t>Арѓент Беќири </a:t>
            </a:r>
            <a:r>
              <a:rPr lang="en-US" sz="2000" b="1" dirty="0" smtClean="0">
                <a:solidFill>
                  <a:schemeClr val="tx1"/>
                </a:solidFill>
              </a:rPr>
              <a:t>078/225-555</a:t>
            </a:r>
            <a:endParaRPr lang="mk-MK" sz="2000" b="1" dirty="0">
              <a:solidFill>
                <a:schemeClr val="tx1"/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23528" y="4581128"/>
            <a:ext cx="8424936" cy="1080120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mk-MK" sz="3400" b="1" u="sng" dirty="0" smtClean="0">
                <a:solidFill>
                  <a:schemeClr val="tx1"/>
                </a:solidFill>
              </a:rPr>
              <a:t>Охрид</a:t>
            </a:r>
            <a:r>
              <a:rPr lang="mk-MK" sz="2900" b="1" u="sng" dirty="0" smtClean="0">
                <a:solidFill>
                  <a:schemeClr val="tx1"/>
                </a:solidFill>
              </a:rPr>
              <a:t> </a:t>
            </a:r>
            <a:r>
              <a:rPr lang="mk-MK" sz="3000" b="1" u="sng" dirty="0">
                <a:solidFill>
                  <a:schemeClr val="tx1"/>
                </a:solidFill>
              </a:rPr>
              <a:t>(други градови кои ги опфаќа ова селектирање: </a:t>
            </a:r>
            <a:r>
              <a:rPr lang="mk-MK" sz="3000" b="1" u="sng" dirty="0" smtClean="0">
                <a:solidFill>
                  <a:schemeClr val="tx1"/>
                </a:solidFill>
              </a:rPr>
              <a:t>Струга и Дебар)</a:t>
            </a:r>
          </a:p>
          <a:p>
            <a:pPr algn="l"/>
            <a:r>
              <a:rPr lang="mk-MK" sz="2800" dirty="0" smtClean="0">
                <a:solidFill>
                  <a:schemeClr val="tx1"/>
                </a:solidFill>
              </a:rPr>
              <a:t>Датум: 06.05.2016 (петок)</a:t>
            </a:r>
          </a:p>
          <a:p>
            <a:pPr algn="l"/>
            <a:r>
              <a:rPr lang="mk-MK" sz="2800" dirty="0" smtClean="0">
                <a:solidFill>
                  <a:schemeClr val="tx1"/>
                </a:solidFill>
              </a:rPr>
              <a:t>Место:Терен на Општина Охрид со вештачка трева Биљанини Извори</a:t>
            </a:r>
          </a:p>
          <a:p>
            <a:pPr algn="l"/>
            <a:r>
              <a:rPr lang="mk-MK" sz="2800" dirty="0" smtClean="0">
                <a:solidFill>
                  <a:schemeClr val="tx1"/>
                </a:solidFill>
              </a:rPr>
              <a:t>Почеток: 12.00 часот  </a:t>
            </a:r>
          </a:p>
          <a:p>
            <a:pPr algn="l"/>
            <a:r>
              <a:rPr lang="mk-MK" sz="2800" dirty="0">
                <a:solidFill>
                  <a:schemeClr val="tx1"/>
                </a:solidFill>
              </a:rPr>
              <a:t>Собир и евидентирање: </a:t>
            </a:r>
            <a:r>
              <a:rPr lang="mk-MK" sz="2800" dirty="0" smtClean="0">
                <a:solidFill>
                  <a:schemeClr val="tx1"/>
                </a:solidFill>
              </a:rPr>
              <a:t>11.00 </a:t>
            </a:r>
            <a:r>
              <a:rPr lang="mk-MK" sz="2800" dirty="0">
                <a:solidFill>
                  <a:schemeClr val="tx1"/>
                </a:solidFill>
              </a:rPr>
              <a:t>часот – пријавување најдоцна </a:t>
            </a:r>
            <a:r>
              <a:rPr lang="mk-MK" sz="2800" dirty="0" smtClean="0">
                <a:solidFill>
                  <a:schemeClr val="tx1"/>
                </a:solidFill>
              </a:rPr>
              <a:t>до 20.04.2016г</a:t>
            </a:r>
            <a:r>
              <a:rPr lang="mk-MK" sz="2800" dirty="0">
                <a:solidFill>
                  <a:schemeClr val="tx1"/>
                </a:solidFill>
              </a:rPr>
              <a:t>. кај регионалниот координатор </a:t>
            </a:r>
            <a:r>
              <a:rPr lang="mk-MK" sz="2800" b="1" dirty="0" smtClean="0">
                <a:solidFill>
                  <a:schemeClr val="tx1"/>
                </a:solidFill>
              </a:rPr>
              <a:t>Гоце Толески </a:t>
            </a:r>
            <a:r>
              <a:rPr lang="en-US" sz="2800" b="1" dirty="0" smtClean="0">
                <a:solidFill>
                  <a:schemeClr val="tx1"/>
                </a:solidFill>
              </a:rPr>
              <a:t>078/2</a:t>
            </a:r>
            <a:r>
              <a:rPr lang="mk-MK" sz="2800" b="1" dirty="0" smtClean="0">
                <a:solidFill>
                  <a:schemeClr val="tx1"/>
                </a:solidFill>
              </a:rPr>
              <a:t>08</a:t>
            </a:r>
            <a:r>
              <a:rPr lang="en-US" sz="2800" b="1" dirty="0" smtClean="0">
                <a:solidFill>
                  <a:schemeClr val="tx1"/>
                </a:solidFill>
              </a:rPr>
              <a:t>-</a:t>
            </a:r>
            <a:r>
              <a:rPr lang="mk-MK" sz="2800" b="1" dirty="0" smtClean="0">
                <a:solidFill>
                  <a:schemeClr val="tx1"/>
                </a:solidFill>
              </a:rPr>
              <a:t>604</a:t>
            </a:r>
            <a:endParaRPr lang="mk-MK" sz="2800" b="1" dirty="0">
              <a:solidFill>
                <a:schemeClr val="tx1"/>
              </a:solidFill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323528" y="5589240"/>
            <a:ext cx="8424936" cy="1080120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mk-MK" sz="3400" b="1" u="sng" dirty="0" smtClean="0">
                <a:solidFill>
                  <a:schemeClr val="tx1"/>
                </a:solidFill>
              </a:rPr>
              <a:t>Битола </a:t>
            </a:r>
            <a:r>
              <a:rPr lang="mk-MK" sz="3000" b="1" u="sng" dirty="0">
                <a:solidFill>
                  <a:schemeClr val="tx1"/>
                </a:solidFill>
              </a:rPr>
              <a:t>(други градови кои ги опфаќа ова селектирање: </a:t>
            </a:r>
            <a:r>
              <a:rPr lang="mk-MK" sz="3000" b="1" u="sng" dirty="0" smtClean="0">
                <a:solidFill>
                  <a:schemeClr val="tx1"/>
                </a:solidFill>
              </a:rPr>
              <a:t>Ресен, Демир Хисар)</a:t>
            </a:r>
          </a:p>
          <a:p>
            <a:pPr algn="l"/>
            <a:r>
              <a:rPr lang="mk-MK" sz="2800" dirty="0" smtClean="0">
                <a:solidFill>
                  <a:schemeClr val="tx1"/>
                </a:solidFill>
              </a:rPr>
              <a:t>Датум: 27.04.2016 (среда)</a:t>
            </a:r>
          </a:p>
          <a:p>
            <a:pPr algn="l"/>
            <a:r>
              <a:rPr lang="mk-MK" sz="2800" dirty="0" smtClean="0">
                <a:solidFill>
                  <a:schemeClr val="tx1"/>
                </a:solidFill>
              </a:rPr>
              <a:t>Место: Терен на Општина Битола со вештачка трева </a:t>
            </a:r>
          </a:p>
          <a:p>
            <a:pPr algn="l"/>
            <a:r>
              <a:rPr lang="mk-MK" sz="2800" dirty="0" smtClean="0">
                <a:solidFill>
                  <a:schemeClr val="tx1"/>
                </a:solidFill>
              </a:rPr>
              <a:t>Почеток: 15.00 часот  </a:t>
            </a:r>
          </a:p>
          <a:p>
            <a:pPr algn="l"/>
            <a:r>
              <a:rPr lang="mk-MK" sz="2800" dirty="0">
                <a:solidFill>
                  <a:schemeClr val="tx1"/>
                </a:solidFill>
              </a:rPr>
              <a:t>Собир и евидентирање: </a:t>
            </a:r>
            <a:r>
              <a:rPr lang="mk-MK" sz="2800" dirty="0" smtClean="0">
                <a:solidFill>
                  <a:schemeClr val="tx1"/>
                </a:solidFill>
              </a:rPr>
              <a:t>14.00 </a:t>
            </a:r>
            <a:r>
              <a:rPr lang="mk-MK" sz="2800" dirty="0">
                <a:solidFill>
                  <a:schemeClr val="tx1"/>
                </a:solidFill>
              </a:rPr>
              <a:t>часот – пријавување најдоцна до </a:t>
            </a:r>
            <a:r>
              <a:rPr lang="mk-MK" sz="2800" dirty="0" smtClean="0">
                <a:solidFill>
                  <a:schemeClr val="tx1"/>
                </a:solidFill>
              </a:rPr>
              <a:t>20.04.2016г</a:t>
            </a:r>
            <a:r>
              <a:rPr lang="mk-MK" sz="2800" dirty="0">
                <a:solidFill>
                  <a:schemeClr val="tx1"/>
                </a:solidFill>
              </a:rPr>
              <a:t>. кај регионалниот координатор </a:t>
            </a:r>
            <a:r>
              <a:rPr lang="mk-MK" sz="2800" b="1" dirty="0" smtClean="0">
                <a:solidFill>
                  <a:schemeClr val="tx1"/>
                </a:solidFill>
              </a:rPr>
              <a:t>Лаз</a:t>
            </a:r>
            <a:r>
              <a:rPr lang="en-US" sz="2800" b="1" dirty="0" smtClean="0">
                <a:solidFill>
                  <a:schemeClr val="tx1"/>
                </a:solidFill>
              </a:rPr>
              <a:t>o</a:t>
            </a:r>
            <a:r>
              <a:rPr lang="mk-MK" sz="2800" b="1" dirty="0" smtClean="0">
                <a:solidFill>
                  <a:schemeClr val="tx1"/>
                </a:solidFill>
              </a:rPr>
              <a:t> Гаштаров</a:t>
            </a:r>
            <a:r>
              <a:rPr lang="en-US" sz="2800" b="1" dirty="0" smtClean="0">
                <a:solidFill>
                  <a:schemeClr val="tx1"/>
                </a:solidFill>
              </a:rPr>
              <a:t> 076/282 070</a:t>
            </a:r>
            <a:endParaRPr lang="mk-MK" sz="2800" b="1" dirty="0">
              <a:solidFill>
                <a:schemeClr val="tx1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23528" y="2132856"/>
            <a:ext cx="1436859" cy="4978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mk-MK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Април / Мај 2016</a:t>
            </a:r>
            <a:endParaRPr lang="mk-MK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Picture 2" descr="\\FFM3\RedirectedFolders\zarkoi\Desktop\BITNI\FFM_Cyrillic_Logo_Full_Colour_RG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3"/>
            <a:ext cx="1274815" cy="1484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\\FFM3\RedirectedFolders\zarkoi\Desktop\BITNI\FFM_Cyrillic_Logo_Full_Colour_RG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116632"/>
            <a:ext cx="1274815" cy="1484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ubtitle 2"/>
          <p:cNvSpPr txBox="1">
            <a:spLocks/>
          </p:cNvSpPr>
          <p:nvPr/>
        </p:nvSpPr>
        <p:spPr>
          <a:xfrm>
            <a:off x="323528" y="3573016"/>
            <a:ext cx="8424936" cy="1080120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mk-MK" sz="2900" b="1" u="sng" dirty="0" smtClean="0">
                <a:solidFill>
                  <a:schemeClr val="tx1"/>
                </a:solidFill>
              </a:rPr>
              <a:t>Тетово </a:t>
            </a:r>
            <a:r>
              <a:rPr lang="mk-MK" sz="2200" b="1" u="sng" dirty="0" smtClean="0">
                <a:solidFill>
                  <a:schemeClr val="tx1"/>
                </a:solidFill>
              </a:rPr>
              <a:t>(други градови кои ги опфаќа ова селектирање: нема)</a:t>
            </a:r>
          </a:p>
          <a:p>
            <a:pPr algn="l"/>
            <a:r>
              <a:rPr lang="mk-MK" sz="2000" dirty="0" smtClean="0">
                <a:solidFill>
                  <a:schemeClr val="tx1"/>
                </a:solidFill>
              </a:rPr>
              <a:t>Датум: </a:t>
            </a:r>
            <a:r>
              <a:rPr lang="mk-MK" sz="2000" dirty="0">
                <a:solidFill>
                  <a:schemeClr val="tx1"/>
                </a:solidFill>
              </a:rPr>
              <a:t>2</a:t>
            </a:r>
            <a:r>
              <a:rPr lang="mk-MK" sz="2000" dirty="0" smtClean="0">
                <a:solidFill>
                  <a:schemeClr val="tx1"/>
                </a:solidFill>
              </a:rPr>
              <a:t>6.04.2016 (вторник)</a:t>
            </a:r>
          </a:p>
          <a:p>
            <a:pPr algn="l"/>
            <a:r>
              <a:rPr lang="mk-MK" sz="2000" dirty="0" smtClean="0">
                <a:solidFill>
                  <a:schemeClr val="tx1"/>
                </a:solidFill>
              </a:rPr>
              <a:t>Место: Терен на Општина Тетово со вештачка трева </a:t>
            </a:r>
          </a:p>
          <a:p>
            <a:pPr algn="l"/>
            <a:r>
              <a:rPr lang="mk-MK" sz="2000" dirty="0" smtClean="0">
                <a:solidFill>
                  <a:schemeClr val="tx1"/>
                </a:solidFill>
              </a:rPr>
              <a:t>Почеток: 10.00 часот  </a:t>
            </a:r>
          </a:p>
          <a:p>
            <a:pPr algn="l"/>
            <a:r>
              <a:rPr lang="mk-MK" sz="2000" dirty="0" smtClean="0">
                <a:solidFill>
                  <a:schemeClr val="tx1"/>
                </a:solidFill>
              </a:rPr>
              <a:t>Собир и евидентирање: </a:t>
            </a:r>
            <a:r>
              <a:rPr lang="mk-MK" sz="2000" dirty="0">
                <a:solidFill>
                  <a:schemeClr val="tx1"/>
                </a:solidFill>
              </a:rPr>
              <a:t>9</a:t>
            </a:r>
            <a:r>
              <a:rPr lang="mk-MK" sz="2000" dirty="0" smtClean="0">
                <a:solidFill>
                  <a:schemeClr val="tx1"/>
                </a:solidFill>
              </a:rPr>
              <a:t>.00 часот – пријавување најдоцна до 20.04.2016г. кај регионалниот координатор </a:t>
            </a:r>
            <a:r>
              <a:rPr lang="mk-MK" sz="2000" b="1" dirty="0" smtClean="0">
                <a:solidFill>
                  <a:schemeClr val="tx1"/>
                </a:solidFill>
              </a:rPr>
              <a:t>Фисник Хисени </a:t>
            </a:r>
            <a:r>
              <a:rPr lang="en-US" sz="2000" b="1" dirty="0" smtClean="0">
                <a:solidFill>
                  <a:schemeClr val="tx1"/>
                </a:solidFill>
              </a:rPr>
              <a:t>07</a:t>
            </a:r>
            <a:r>
              <a:rPr lang="mk-MK" sz="2000" b="1" dirty="0" smtClean="0">
                <a:solidFill>
                  <a:schemeClr val="tx1"/>
                </a:solidFill>
              </a:rPr>
              <a:t>0</a:t>
            </a:r>
            <a:r>
              <a:rPr lang="en-US" sz="2000" b="1" dirty="0" smtClean="0">
                <a:solidFill>
                  <a:schemeClr val="tx1"/>
                </a:solidFill>
              </a:rPr>
              <a:t>/</a:t>
            </a:r>
            <a:r>
              <a:rPr lang="mk-MK" sz="2000" b="1" dirty="0" smtClean="0">
                <a:solidFill>
                  <a:schemeClr val="tx1"/>
                </a:solidFill>
              </a:rPr>
              <a:t>769</a:t>
            </a:r>
            <a:r>
              <a:rPr lang="en-US" sz="2000" b="1" dirty="0" smtClean="0">
                <a:solidFill>
                  <a:schemeClr val="tx1"/>
                </a:solidFill>
              </a:rPr>
              <a:t>-</a:t>
            </a:r>
            <a:r>
              <a:rPr lang="mk-MK" sz="2000" b="1" dirty="0" smtClean="0">
                <a:solidFill>
                  <a:schemeClr val="tx1"/>
                </a:solidFill>
              </a:rPr>
              <a:t>466</a:t>
            </a:r>
            <a:endParaRPr lang="mk-MK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291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7664" y="332656"/>
            <a:ext cx="5902424" cy="650503"/>
          </a:xfrm>
        </p:spPr>
        <p:txBody>
          <a:bodyPr>
            <a:normAutofit fontScale="90000"/>
          </a:bodyPr>
          <a:lstStyle/>
          <a:p>
            <a:r>
              <a:rPr lang="mk-MK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СЕЛЕКТИРАЊЕ 2016</a:t>
            </a:r>
            <a:endParaRPr lang="mk-MK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9632" y="980728"/>
            <a:ext cx="6400800" cy="1008112"/>
          </a:xfrm>
        </p:spPr>
        <p:txBody>
          <a:bodyPr>
            <a:normAutofit lnSpcReduction="10000"/>
          </a:bodyPr>
          <a:lstStyle/>
          <a:p>
            <a:r>
              <a:rPr lang="mk-MK" b="1" dirty="0" smtClean="0"/>
              <a:t>За паралелки по фудбал за учебна година 2016/2017</a:t>
            </a:r>
            <a:endParaRPr lang="mk-MK" b="1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323528" y="1916832"/>
            <a:ext cx="8820472" cy="108012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mk-MK" sz="2500" b="1" u="sng" dirty="0" smtClean="0">
                <a:solidFill>
                  <a:schemeClr val="tx1"/>
                </a:solidFill>
              </a:rPr>
              <a:t>Прилеп</a:t>
            </a:r>
            <a:r>
              <a:rPr lang="mk-MK" sz="2900" b="1" u="sng" dirty="0" smtClean="0">
                <a:solidFill>
                  <a:schemeClr val="tx1"/>
                </a:solidFill>
              </a:rPr>
              <a:t> </a:t>
            </a:r>
            <a:r>
              <a:rPr lang="mk-MK" sz="1900" b="1" u="sng" dirty="0">
                <a:solidFill>
                  <a:schemeClr val="tx1"/>
                </a:solidFill>
              </a:rPr>
              <a:t>(други градови кои ги опфаќа ова селектирање: </a:t>
            </a:r>
            <a:r>
              <a:rPr lang="mk-MK" sz="1900" b="1" u="sng" dirty="0" smtClean="0">
                <a:solidFill>
                  <a:schemeClr val="tx1"/>
                </a:solidFill>
              </a:rPr>
              <a:t>Крушево, М. Брод, Кавадарци и Неготино)</a:t>
            </a:r>
          </a:p>
          <a:p>
            <a:pPr algn="l"/>
            <a:r>
              <a:rPr lang="mk-MK" sz="1800" dirty="0" smtClean="0">
                <a:solidFill>
                  <a:schemeClr val="tx1"/>
                </a:solidFill>
              </a:rPr>
              <a:t>Датум: 27.04.2016 (среда)</a:t>
            </a:r>
          </a:p>
          <a:p>
            <a:pPr algn="l"/>
            <a:r>
              <a:rPr lang="mk-MK" sz="1800" dirty="0" smtClean="0">
                <a:solidFill>
                  <a:schemeClr val="tx1"/>
                </a:solidFill>
              </a:rPr>
              <a:t>Место: Терен на Општина Прилеп со вештачка трева</a:t>
            </a:r>
          </a:p>
          <a:p>
            <a:pPr algn="l"/>
            <a:r>
              <a:rPr lang="mk-MK" sz="1800" dirty="0" smtClean="0">
                <a:solidFill>
                  <a:schemeClr val="tx1"/>
                </a:solidFill>
              </a:rPr>
              <a:t>Почеток: 12.00 часот  </a:t>
            </a:r>
          </a:p>
          <a:p>
            <a:pPr algn="l"/>
            <a:r>
              <a:rPr lang="mk-MK" sz="1800" dirty="0">
                <a:solidFill>
                  <a:schemeClr val="tx1"/>
                </a:solidFill>
              </a:rPr>
              <a:t>Собир и евидентирање: 11.00 часот – пријавување најдоцна до </a:t>
            </a:r>
            <a:r>
              <a:rPr lang="mk-MK" sz="1800" dirty="0" smtClean="0">
                <a:solidFill>
                  <a:schemeClr val="tx1"/>
                </a:solidFill>
              </a:rPr>
              <a:t>20.04.2016г</a:t>
            </a:r>
            <a:r>
              <a:rPr lang="mk-MK" sz="1800" dirty="0">
                <a:solidFill>
                  <a:schemeClr val="tx1"/>
                </a:solidFill>
              </a:rPr>
              <a:t>. кај регионалниот координатор </a:t>
            </a:r>
            <a:r>
              <a:rPr lang="mk-MK" sz="1800" b="1" dirty="0" smtClean="0">
                <a:solidFill>
                  <a:schemeClr val="tx1"/>
                </a:solidFill>
              </a:rPr>
              <a:t>Тони Наумоски</a:t>
            </a:r>
            <a:r>
              <a:rPr lang="en-US" sz="1800" b="1" dirty="0" smtClean="0">
                <a:solidFill>
                  <a:schemeClr val="tx1"/>
                </a:solidFill>
              </a:rPr>
              <a:t> 078/308-575</a:t>
            </a:r>
            <a:endParaRPr lang="mk-MK" sz="1800" b="1" dirty="0">
              <a:solidFill>
                <a:schemeClr val="tx1"/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23528" y="2852936"/>
            <a:ext cx="8820472" cy="1080120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mk-MK" sz="3400" b="1" u="sng" dirty="0" smtClean="0">
                <a:solidFill>
                  <a:schemeClr val="tx1"/>
                </a:solidFill>
              </a:rPr>
              <a:t>Струмиц</a:t>
            </a:r>
            <a:r>
              <a:rPr lang="mk-MK" sz="3500" b="1" u="sng" dirty="0" smtClean="0">
                <a:solidFill>
                  <a:schemeClr val="tx1"/>
                </a:solidFill>
              </a:rPr>
              <a:t>а</a:t>
            </a:r>
            <a:r>
              <a:rPr lang="mk-MK" sz="2900" b="1" u="sng" dirty="0" smtClean="0">
                <a:solidFill>
                  <a:schemeClr val="tx1"/>
                </a:solidFill>
              </a:rPr>
              <a:t> </a:t>
            </a:r>
            <a:r>
              <a:rPr lang="mk-MK" sz="3000" b="1" u="sng" dirty="0">
                <a:solidFill>
                  <a:schemeClr val="tx1"/>
                </a:solidFill>
              </a:rPr>
              <a:t>(други градови кои ги опфаќа ова селектирање: </a:t>
            </a:r>
            <a:r>
              <a:rPr lang="mk-MK" sz="3000" b="1" u="sng" dirty="0" smtClean="0">
                <a:solidFill>
                  <a:schemeClr val="tx1"/>
                </a:solidFill>
              </a:rPr>
              <a:t>Гевгелија, Валандово, Радовиш, Дојран, Берово, Пехчево, Миравци, Демир Капија)</a:t>
            </a:r>
          </a:p>
          <a:p>
            <a:pPr algn="l"/>
            <a:r>
              <a:rPr lang="mk-MK" sz="2800" dirty="0" smtClean="0">
                <a:solidFill>
                  <a:schemeClr val="tx1"/>
                </a:solidFill>
              </a:rPr>
              <a:t>Датум: 28.04.2016 (четврток)</a:t>
            </a:r>
          </a:p>
          <a:p>
            <a:pPr algn="l"/>
            <a:r>
              <a:rPr lang="mk-MK" sz="2800" dirty="0" smtClean="0">
                <a:solidFill>
                  <a:schemeClr val="tx1"/>
                </a:solidFill>
              </a:rPr>
              <a:t>Место: Стадион Младост или Терен на Општина Струмица со вештачка трева (ако биде готов)</a:t>
            </a:r>
          </a:p>
          <a:p>
            <a:pPr algn="l"/>
            <a:r>
              <a:rPr lang="mk-MK" sz="2800" dirty="0" smtClean="0">
                <a:solidFill>
                  <a:schemeClr val="tx1"/>
                </a:solidFill>
              </a:rPr>
              <a:t>Почеток: 15.30 часот  </a:t>
            </a:r>
          </a:p>
          <a:p>
            <a:pPr algn="l"/>
            <a:r>
              <a:rPr lang="mk-MK" sz="2800" dirty="0">
                <a:solidFill>
                  <a:schemeClr val="tx1"/>
                </a:solidFill>
              </a:rPr>
              <a:t>Собир и евидентирање: </a:t>
            </a:r>
            <a:r>
              <a:rPr lang="mk-MK" sz="2800" dirty="0" smtClean="0">
                <a:solidFill>
                  <a:schemeClr val="tx1"/>
                </a:solidFill>
              </a:rPr>
              <a:t>14.30 </a:t>
            </a:r>
            <a:r>
              <a:rPr lang="mk-MK" sz="2800" dirty="0">
                <a:solidFill>
                  <a:schemeClr val="tx1"/>
                </a:solidFill>
              </a:rPr>
              <a:t>часот – пријавување најдоцна до </a:t>
            </a:r>
            <a:r>
              <a:rPr lang="mk-MK" sz="2800" dirty="0" smtClean="0">
                <a:solidFill>
                  <a:schemeClr val="tx1"/>
                </a:solidFill>
              </a:rPr>
              <a:t>20.04.2016г</a:t>
            </a:r>
            <a:r>
              <a:rPr lang="mk-MK" sz="2800" dirty="0">
                <a:solidFill>
                  <a:schemeClr val="tx1"/>
                </a:solidFill>
              </a:rPr>
              <a:t>. кај регионалниот координатор </a:t>
            </a:r>
            <a:r>
              <a:rPr lang="mk-MK" sz="2800" b="1" dirty="0" smtClean="0">
                <a:solidFill>
                  <a:schemeClr val="tx1"/>
                </a:solidFill>
              </a:rPr>
              <a:t>Васко Георгиев </a:t>
            </a:r>
            <a:r>
              <a:rPr lang="en-US" sz="2800" b="1" dirty="0" smtClean="0">
                <a:solidFill>
                  <a:schemeClr val="tx1"/>
                </a:solidFill>
              </a:rPr>
              <a:t>075/2</a:t>
            </a:r>
            <a:r>
              <a:rPr lang="mk-MK" sz="2800" b="1" dirty="0" smtClean="0">
                <a:solidFill>
                  <a:schemeClr val="tx1"/>
                </a:solidFill>
              </a:rPr>
              <a:t>59</a:t>
            </a:r>
            <a:r>
              <a:rPr lang="en-US" sz="2800" b="1" dirty="0" smtClean="0">
                <a:solidFill>
                  <a:schemeClr val="tx1"/>
                </a:solidFill>
              </a:rPr>
              <a:t>-</a:t>
            </a:r>
            <a:r>
              <a:rPr lang="mk-MK" sz="2800" b="1" dirty="0" smtClean="0">
                <a:solidFill>
                  <a:schemeClr val="tx1"/>
                </a:solidFill>
              </a:rPr>
              <a:t>453</a:t>
            </a:r>
            <a:endParaRPr lang="mk-MK" sz="2800" b="1" dirty="0">
              <a:solidFill>
                <a:schemeClr val="tx1"/>
              </a:solidFill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323528" y="3933056"/>
            <a:ext cx="8820472" cy="1080120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mk-MK" sz="2900" b="1" u="sng" dirty="0" smtClean="0">
                <a:solidFill>
                  <a:schemeClr val="tx1"/>
                </a:solidFill>
              </a:rPr>
              <a:t>Штип </a:t>
            </a:r>
            <a:r>
              <a:rPr lang="mk-MK" sz="2200" b="1" u="sng" dirty="0">
                <a:solidFill>
                  <a:schemeClr val="tx1"/>
                </a:solidFill>
              </a:rPr>
              <a:t>(други градови кои ги опфаќа ова селектирање: </a:t>
            </a:r>
            <a:r>
              <a:rPr lang="mk-MK" sz="2200" b="1" u="sng" dirty="0" smtClean="0">
                <a:solidFill>
                  <a:schemeClr val="tx1"/>
                </a:solidFill>
              </a:rPr>
              <a:t>Кочани, Виница, Свети Николе, Пробиштип, Делчево, Кратово, Крива Паланка, Каменица)</a:t>
            </a:r>
          </a:p>
          <a:p>
            <a:pPr algn="l"/>
            <a:r>
              <a:rPr lang="mk-MK" sz="2000" dirty="0" smtClean="0">
                <a:solidFill>
                  <a:schemeClr val="tx1"/>
                </a:solidFill>
              </a:rPr>
              <a:t>Датум: 28.04.2016 (четврток)</a:t>
            </a:r>
          </a:p>
          <a:p>
            <a:pPr algn="l"/>
            <a:r>
              <a:rPr lang="mk-MK" sz="2000" dirty="0" smtClean="0">
                <a:solidFill>
                  <a:schemeClr val="tx1"/>
                </a:solidFill>
              </a:rPr>
              <a:t>Место: Терен на Општина Штип со вештачка трева</a:t>
            </a:r>
          </a:p>
          <a:p>
            <a:pPr algn="l"/>
            <a:r>
              <a:rPr lang="mk-MK" sz="2000" dirty="0" smtClean="0">
                <a:solidFill>
                  <a:schemeClr val="tx1"/>
                </a:solidFill>
              </a:rPr>
              <a:t>Почеток: 10.00 часот  </a:t>
            </a:r>
          </a:p>
          <a:p>
            <a:pPr algn="l"/>
            <a:r>
              <a:rPr lang="mk-MK" sz="2000" dirty="0">
                <a:solidFill>
                  <a:schemeClr val="tx1"/>
                </a:solidFill>
              </a:rPr>
              <a:t>Собир и евидентирање: </a:t>
            </a:r>
            <a:r>
              <a:rPr lang="mk-MK" sz="2000" dirty="0" smtClean="0">
                <a:solidFill>
                  <a:schemeClr val="tx1"/>
                </a:solidFill>
              </a:rPr>
              <a:t>09.00 </a:t>
            </a:r>
            <a:r>
              <a:rPr lang="mk-MK" sz="2000" dirty="0">
                <a:solidFill>
                  <a:schemeClr val="tx1"/>
                </a:solidFill>
              </a:rPr>
              <a:t>часот – пријавување најдоцна до </a:t>
            </a:r>
            <a:r>
              <a:rPr lang="mk-MK" sz="2000" dirty="0" smtClean="0">
                <a:solidFill>
                  <a:schemeClr val="tx1"/>
                </a:solidFill>
              </a:rPr>
              <a:t>20.04.2016г</a:t>
            </a:r>
            <a:r>
              <a:rPr lang="mk-MK" sz="2000" dirty="0">
                <a:solidFill>
                  <a:schemeClr val="tx1"/>
                </a:solidFill>
              </a:rPr>
              <a:t>. кај регионалниот координатор </a:t>
            </a:r>
            <a:r>
              <a:rPr lang="mk-MK" sz="2000" b="1" dirty="0" smtClean="0">
                <a:solidFill>
                  <a:schemeClr val="tx1"/>
                </a:solidFill>
              </a:rPr>
              <a:t>Димитар Маџунаров 078/476-715</a:t>
            </a:r>
            <a:endParaRPr lang="mk-MK" sz="2000" b="1" dirty="0">
              <a:solidFill>
                <a:schemeClr val="tx1"/>
              </a:solidFill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323527" y="5949280"/>
            <a:ext cx="8619631" cy="1080120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mk-MK" sz="2200" b="1" u="sng" dirty="0" smtClean="0">
                <a:solidFill>
                  <a:schemeClr val="tx1"/>
                </a:solidFill>
              </a:rPr>
              <a:t>Скопје </a:t>
            </a:r>
            <a:r>
              <a:rPr lang="mk-MK" sz="2200" b="1" u="sng" dirty="0">
                <a:solidFill>
                  <a:schemeClr val="tx1"/>
                </a:solidFill>
              </a:rPr>
              <a:t>(други градови кои ги опфаќа ова селектирање: </a:t>
            </a:r>
            <a:r>
              <a:rPr lang="mk-MK" sz="2200" b="1" u="sng" dirty="0" smtClean="0">
                <a:solidFill>
                  <a:schemeClr val="tx1"/>
                </a:solidFill>
              </a:rPr>
              <a:t>Куманово)</a:t>
            </a:r>
          </a:p>
          <a:p>
            <a:pPr algn="l"/>
            <a:r>
              <a:rPr lang="mk-MK" sz="2000" dirty="0" smtClean="0">
                <a:solidFill>
                  <a:schemeClr val="tx1"/>
                </a:solidFill>
              </a:rPr>
              <a:t>Датум: 04.05.2016 (среда) </a:t>
            </a:r>
          </a:p>
          <a:p>
            <a:pPr algn="l"/>
            <a:r>
              <a:rPr lang="mk-MK" sz="2000" dirty="0" smtClean="0">
                <a:solidFill>
                  <a:schemeClr val="tx1"/>
                </a:solidFill>
              </a:rPr>
              <a:t>Место: Тренинг Центар на ФФМ - Терени со вештачка трева </a:t>
            </a:r>
          </a:p>
          <a:p>
            <a:pPr algn="l"/>
            <a:r>
              <a:rPr lang="mk-MK" sz="2000" dirty="0" smtClean="0">
                <a:solidFill>
                  <a:schemeClr val="tx1"/>
                </a:solidFill>
              </a:rPr>
              <a:t>Почеток: 10.00 часот  </a:t>
            </a:r>
          </a:p>
          <a:p>
            <a:pPr algn="l"/>
            <a:r>
              <a:rPr lang="mk-MK" sz="2000" dirty="0">
                <a:solidFill>
                  <a:schemeClr val="tx1"/>
                </a:solidFill>
              </a:rPr>
              <a:t>Собир и евидентирање: </a:t>
            </a:r>
            <a:r>
              <a:rPr lang="mk-MK" sz="2000" dirty="0" smtClean="0">
                <a:solidFill>
                  <a:schemeClr val="tx1"/>
                </a:solidFill>
              </a:rPr>
              <a:t>09.00 </a:t>
            </a:r>
            <a:r>
              <a:rPr lang="mk-MK" sz="2000" dirty="0">
                <a:solidFill>
                  <a:schemeClr val="tx1"/>
                </a:solidFill>
              </a:rPr>
              <a:t>часот – пријавување најдоцна до </a:t>
            </a:r>
            <a:r>
              <a:rPr lang="mk-MK" sz="2000" dirty="0" smtClean="0">
                <a:solidFill>
                  <a:schemeClr val="tx1"/>
                </a:solidFill>
              </a:rPr>
              <a:t>20.04.2016г</a:t>
            </a:r>
            <a:r>
              <a:rPr lang="mk-MK" sz="2000" dirty="0">
                <a:solidFill>
                  <a:schemeClr val="tx1"/>
                </a:solidFill>
              </a:rPr>
              <a:t>. кај регионалниот координатор </a:t>
            </a:r>
            <a:r>
              <a:rPr lang="mk-MK" sz="2000" b="1" dirty="0" smtClean="0">
                <a:solidFill>
                  <a:schemeClr val="tx1"/>
                </a:solidFill>
              </a:rPr>
              <a:t>Марјан Јовановски 078/748-915</a:t>
            </a:r>
            <a:endParaRPr lang="mk-MK" sz="2000" b="1" dirty="0">
              <a:solidFill>
                <a:schemeClr val="tx1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23528" y="1556792"/>
            <a:ext cx="1512168" cy="4978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mk-MK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Април / Мај 2016</a:t>
            </a:r>
            <a:endParaRPr lang="mk-MK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Picture 2" descr="\\FFM3\RedirectedFolders\zarkoi\Desktop\BITNI\FFM_Cyrillic_Logo_Full_Colour_RG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1274815" cy="1484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\\FFM3\RedirectedFolders\zarkoi\Desktop\BITNI\FFM_Cyrillic_Logo_Full_Colour_RG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116631"/>
            <a:ext cx="1274815" cy="1484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ubtitle 2"/>
          <p:cNvSpPr txBox="1">
            <a:spLocks/>
          </p:cNvSpPr>
          <p:nvPr/>
        </p:nvSpPr>
        <p:spPr>
          <a:xfrm>
            <a:off x="323528" y="4941168"/>
            <a:ext cx="8820472" cy="1080120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mk-MK" sz="2900" b="1" u="sng" dirty="0" smtClean="0">
                <a:solidFill>
                  <a:schemeClr val="tx1"/>
                </a:solidFill>
              </a:rPr>
              <a:t>Велес </a:t>
            </a:r>
            <a:r>
              <a:rPr lang="mk-MK" sz="2200" b="1" u="sng" dirty="0">
                <a:solidFill>
                  <a:schemeClr val="tx1"/>
                </a:solidFill>
              </a:rPr>
              <a:t>(други градови кои ги опфаќа ова селектирање: </a:t>
            </a:r>
            <a:r>
              <a:rPr lang="mk-MK" sz="2200" b="1" u="sng" dirty="0" smtClean="0">
                <a:solidFill>
                  <a:schemeClr val="tx1"/>
                </a:solidFill>
              </a:rPr>
              <a:t>Градско)</a:t>
            </a:r>
          </a:p>
          <a:p>
            <a:pPr algn="l"/>
            <a:r>
              <a:rPr lang="mk-MK" sz="2000" dirty="0" smtClean="0">
                <a:solidFill>
                  <a:schemeClr val="tx1"/>
                </a:solidFill>
              </a:rPr>
              <a:t>Датум: 04.05.2016 (среда)</a:t>
            </a:r>
          </a:p>
          <a:p>
            <a:pPr algn="l"/>
            <a:r>
              <a:rPr lang="mk-MK" sz="2000" dirty="0" smtClean="0">
                <a:solidFill>
                  <a:schemeClr val="tx1"/>
                </a:solidFill>
              </a:rPr>
              <a:t>Место: </a:t>
            </a:r>
            <a:r>
              <a:rPr lang="mk-MK" sz="2000" dirty="0">
                <a:solidFill>
                  <a:schemeClr val="tx1"/>
                </a:solidFill>
              </a:rPr>
              <a:t>Тренинг Центар на ФФМ - Терени со вештачка трева </a:t>
            </a:r>
            <a:r>
              <a:rPr lang="mk-MK" sz="2000" dirty="0" smtClean="0">
                <a:solidFill>
                  <a:schemeClr val="tx1"/>
                </a:solidFill>
              </a:rPr>
              <a:t>во Скопје – организиран превоз од ФФМ за поаѓање ќе ги информира координаторот</a:t>
            </a:r>
            <a:endParaRPr lang="mk-MK" sz="2000" dirty="0">
              <a:solidFill>
                <a:schemeClr val="tx1"/>
              </a:solidFill>
            </a:endParaRPr>
          </a:p>
          <a:p>
            <a:pPr algn="l"/>
            <a:r>
              <a:rPr lang="mk-MK" sz="2000" dirty="0" smtClean="0">
                <a:solidFill>
                  <a:schemeClr val="tx1"/>
                </a:solidFill>
              </a:rPr>
              <a:t>Почеток: 17.00 часот  </a:t>
            </a:r>
          </a:p>
          <a:p>
            <a:pPr algn="l"/>
            <a:r>
              <a:rPr lang="mk-MK" sz="2000" dirty="0">
                <a:solidFill>
                  <a:schemeClr val="tx1"/>
                </a:solidFill>
              </a:rPr>
              <a:t>Собир и евидентирање: </a:t>
            </a:r>
            <a:r>
              <a:rPr lang="mk-MK" sz="2000" dirty="0" smtClean="0">
                <a:solidFill>
                  <a:schemeClr val="tx1"/>
                </a:solidFill>
              </a:rPr>
              <a:t>14.30 </a:t>
            </a:r>
            <a:r>
              <a:rPr lang="mk-MK" sz="2000" dirty="0">
                <a:solidFill>
                  <a:schemeClr val="tx1"/>
                </a:solidFill>
              </a:rPr>
              <a:t>часот </a:t>
            </a:r>
            <a:r>
              <a:rPr lang="mk-MK" sz="2000" dirty="0" smtClean="0">
                <a:solidFill>
                  <a:schemeClr val="tx1"/>
                </a:solidFill>
              </a:rPr>
              <a:t>во Велес пријавување </a:t>
            </a:r>
            <a:r>
              <a:rPr lang="mk-MK" sz="2000" dirty="0">
                <a:solidFill>
                  <a:schemeClr val="tx1"/>
                </a:solidFill>
              </a:rPr>
              <a:t>најдоцна до </a:t>
            </a:r>
            <a:r>
              <a:rPr lang="mk-MK" sz="2000" dirty="0" smtClean="0">
                <a:solidFill>
                  <a:schemeClr val="tx1"/>
                </a:solidFill>
              </a:rPr>
              <a:t>20.04.2016г</a:t>
            </a:r>
            <a:r>
              <a:rPr lang="mk-MK" sz="2000" dirty="0">
                <a:solidFill>
                  <a:schemeClr val="tx1"/>
                </a:solidFill>
              </a:rPr>
              <a:t>. кај регионалниот координатор </a:t>
            </a:r>
            <a:r>
              <a:rPr lang="mk-MK" sz="2000" b="1" dirty="0" smtClean="0">
                <a:solidFill>
                  <a:schemeClr val="tx1"/>
                </a:solidFill>
              </a:rPr>
              <a:t>Димитар Здравковски 071/274-402</a:t>
            </a:r>
            <a:endParaRPr lang="mk-MK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722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7664" y="332656"/>
            <a:ext cx="5902424" cy="650503"/>
          </a:xfrm>
        </p:spPr>
        <p:txBody>
          <a:bodyPr>
            <a:normAutofit fontScale="90000"/>
          </a:bodyPr>
          <a:lstStyle/>
          <a:p>
            <a:r>
              <a:rPr lang="mk-MK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СЕЛЕКТИРАЊЕ 2016</a:t>
            </a:r>
            <a:endParaRPr lang="mk-MK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9632" y="980728"/>
            <a:ext cx="6400800" cy="1008112"/>
          </a:xfrm>
        </p:spPr>
        <p:txBody>
          <a:bodyPr>
            <a:normAutofit lnSpcReduction="10000"/>
          </a:bodyPr>
          <a:lstStyle/>
          <a:p>
            <a:r>
              <a:rPr lang="mk-MK" b="1" dirty="0" smtClean="0"/>
              <a:t>За паралелки по фудбал за учебна година 2016/2017</a:t>
            </a:r>
            <a:endParaRPr lang="mk-MK" b="1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259632" y="2054686"/>
            <a:ext cx="6408712" cy="1806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mk-MK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НАПОМЕНА:</a:t>
            </a:r>
            <a:br>
              <a:rPr lang="mk-MK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mk-MK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Втор круг ќе се организира во деновите 24, 25 и 26 Мај 2016 година, на Тренинг Центарот на ФФМ со почеток во 11.00 часот, а превозот на кандидатите ќе биде организиран од страна на ФФМ преку наведените регионални координатори.</a:t>
            </a:r>
            <a:endParaRPr lang="mk-MK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Picture 2" descr="\\FFM3\RedirectedFolders\zarkoi\Desktop\BITNI\FFM_Cyrillic_Logo_Full_Colour_RG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1274815" cy="1484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\\FFM3\RedirectedFolders\zarkoi\Desktop\BITNI\FFM_Cyrillic_Logo_Full_Colour_RG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116631"/>
            <a:ext cx="1274815" cy="1484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75540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761</TotalTime>
  <Words>580</Words>
  <Application>Microsoft Office PowerPoint</Application>
  <PresentationFormat>On-screen Show (4:3)</PresentationFormat>
  <Paragraphs>58</Paragraphs>
  <Slides>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СЕЛЕКТИРАЊЕ 2016</vt:lpstr>
      <vt:lpstr>СЕЛЕКТИРАЊЕ 2016</vt:lpstr>
      <vt:lpstr>СЕЛЕКТИРАЊЕ 2016</vt:lpstr>
    </vt:vector>
  </TitlesOfParts>
  <Company>Football  Federation of Macedonia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СЕЛЕКТИРАЊЕ 2014</dc:title>
  <dc:creator>Zarko Ignjatovski</dc:creator>
  <cp:lastModifiedBy>Zlatko Andonovski</cp:lastModifiedBy>
  <cp:revision>31</cp:revision>
  <cp:lastPrinted>2016-04-07T07:26:34Z</cp:lastPrinted>
  <dcterms:created xsi:type="dcterms:W3CDTF">2014-03-19T07:48:56Z</dcterms:created>
  <dcterms:modified xsi:type="dcterms:W3CDTF">2016-04-19T08:58:40Z</dcterms:modified>
</cp:coreProperties>
</file>